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</p:sldIdLst>
  <p:sldSz cx="19050000" cy="10715625"/>
  <p:notesSz cx="19050000" cy="10715625"/>
  <p:defaultTextStyle>
    <a:defPPr>
      <a:defRPr lang="en-US"/>
    </a:defPPr>
    <a:lvl1pPr marL="0" algn="l" defTabSz="4572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725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685800" y="213042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371600" y="3886200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CAD085-E8A6-8845-BD4E-CB4CCA059FC4}" type="datetimeFigureOut">
              <a:rPr lang="en-US"/>
              <a:pPr>
                <a:defRPr/>
              </a:pPr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1FF6DA9-008F-8B48-92A6-B65229847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CAD085-E8A6-8845-BD4E-CB4CCA059FC4}" type="datetimeFigureOut">
              <a:rPr lang="en-US"/>
              <a:pPr>
                <a:defRPr/>
              </a:pPr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1FF6DA9-008F-8B48-92A6-B65229847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CAD085-E8A6-8845-BD4E-CB4CCA059FC4}" type="datetimeFigureOut">
              <a:rPr lang="en-US"/>
              <a:pPr>
                <a:defRPr/>
              </a:pPr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1FF6DA9-008F-8B48-92A6-B65229847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CAD085-E8A6-8845-BD4E-CB4CCA059FC4}" type="datetimeFigureOut">
              <a:rPr lang="en-US"/>
              <a:pPr>
                <a:defRPr/>
              </a:pPr>
              <a:t>3/19/2024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1FF6DA9-008F-8B48-92A6-B65229847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CAD085-E8A6-8845-BD4E-CB4CCA059FC4}" type="datetimeFigureOut">
              <a:rPr lang="en-US"/>
              <a:pPr>
                <a:defRPr/>
              </a:pPr>
              <a:t>3/19/2024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1FF6DA9-008F-8B48-92A6-B65229847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CAD085-E8A6-8845-BD4E-CB4CCA059FC4}" type="datetimeFigureOut">
              <a:rPr lang="en-US"/>
              <a:pPr>
                <a:defRPr/>
              </a:pPr>
              <a:t>3/19/2024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1FF6DA9-008F-8B48-92A6-B65229847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CAD085-E8A6-8845-BD4E-CB4CCA059FC4}" type="datetimeFigureOut">
              <a:rPr lang="en-US"/>
              <a:pPr>
                <a:defRPr/>
              </a:pPr>
              <a:t>3/19/2024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1FF6DA9-008F-8B48-92A6-B65229847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CAD085-E8A6-8845-BD4E-CB4CCA059FC4}" type="datetimeFigureOut">
              <a:rPr lang="en-US"/>
              <a:pPr>
                <a:defRPr/>
              </a:pPr>
              <a:t>3/19/2024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1FF6DA9-008F-8B48-92A6-B65229847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CAD085-E8A6-8845-BD4E-CB4CCA059FC4}" type="datetimeFigureOut">
              <a:rPr lang="en-US"/>
              <a:pPr>
                <a:defRPr/>
              </a:pPr>
              <a:t>3/19/2024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1FF6DA9-008F-8B48-92A6-B65229847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CAD085-E8A6-8845-BD4E-CB4CCA059FC4}" type="datetimeFigureOut">
              <a:rPr lang="en-US"/>
              <a:pPr>
                <a:defRPr/>
              </a:pPr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1FF6DA9-008F-8B48-92A6-B65229847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6629400" y="274638"/>
            <a:ext cx="2057400" cy="5851525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CAD085-E8A6-8845-BD4E-CB4CCA059FC4}" type="datetimeFigureOut">
              <a:rPr lang="en-US"/>
              <a:pPr>
                <a:defRPr/>
              </a:pPr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1FF6DA9-008F-8B48-92A6-B65229847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BCAD085-E8A6-8845-BD4E-CB4CCA059FC4}" type="datetimeFigureOut">
              <a:rPr lang="en-US"/>
              <a:pPr>
                <a:defRPr/>
              </a:pPr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1FF6DA9-008F-8B48-92A6-B65229847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>
        <a:spcBef>
          <a:spcPts val="0"/>
        </a:spcBef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>
        <a:spcBef>
          <a:spcPts val="0"/>
        </a:spcBef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>
        <a:spcBef>
          <a:spcPts val="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>
        <a:spcBef>
          <a:spcPts val="0"/>
        </a:spcBef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>
        <a:spcBef>
          <a:spcPts val="0"/>
        </a:spcBef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9050000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9050000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9050000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9050000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9050000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9050000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9050000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9050000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9050000" cy="107156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>
    <a:spDef>
      <a:spPr bwMode="auto"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 bwMode="auto"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DocSecurity>0</DocSecurity>
  <PresentationFormat>Произвольный</PresentationFormat>
  <Paragraphs>0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dc:description>generated using python-pptx</dc:description>
  <cp:lastModifiedBy>A S U S</cp:lastModifiedBy>
  <cp:revision>3</cp:revision>
  <dcterms:created xsi:type="dcterms:W3CDTF">2013-01-27T09:14:16Z</dcterms:created>
  <dcterms:modified xsi:type="dcterms:W3CDTF">2024-03-19T03:56:15Z</dcterms:modified>
  <dc:identifier/>
  <dc:language/>
  <cp:version/>
</cp:coreProperties>
</file>